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– </a:t>
            </a:r>
            <a:r>
              <a:rPr lang="en-US" dirty="0" smtClean="0"/>
              <a:t>March 12,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451" y="2467572"/>
            <a:ext cx="5708469" cy="378605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Do Now (no slip to complete) – </a:t>
            </a:r>
          </a:p>
          <a:p>
            <a:pPr lvl="1"/>
            <a:r>
              <a:rPr lang="en-US" sz="2000" b="1" dirty="0" smtClean="0"/>
              <a:t>Collect materials and get </a:t>
            </a:r>
            <a:r>
              <a:rPr lang="en-US" sz="2000" b="1" dirty="0" smtClean="0"/>
              <a:t>started boiling water right away!!!</a:t>
            </a:r>
            <a:endParaRPr lang="en-US" sz="2000" b="1" dirty="0" smtClean="0"/>
          </a:p>
          <a:p>
            <a:r>
              <a:rPr lang="en-US" sz="2200" b="1" dirty="0" smtClean="0"/>
              <a:t>Today’s </a:t>
            </a:r>
            <a:r>
              <a:rPr lang="en-US" sz="2200" b="1" dirty="0" smtClean="0"/>
              <a:t>Objective </a:t>
            </a:r>
            <a:r>
              <a:rPr lang="en-US" sz="2200" b="1" dirty="0"/>
              <a:t>– </a:t>
            </a:r>
          </a:p>
          <a:p>
            <a:pPr lvl="1"/>
            <a:r>
              <a:rPr lang="en-US" sz="1800" b="1" dirty="0" smtClean="0"/>
              <a:t>3.1 Thermal Physics Required Lab </a:t>
            </a:r>
            <a:endParaRPr lang="en-US" sz="1800" b="1" dirty="0" smtClean="0"/>
          </a:p>
          <a:p>
            <a:pPr lvl="1"/>
            <a:r>
              <a:rPr lang="en-US" sz="1800" b="1" dirty="0"/>
              <a:t>Perform the lab with Shadow help</a:t>
            </a:r>
          </a:p>
          <a:p>
            <a:pPr lvl="1"/>
            <a:r>
              <a:rPr lang="en-US" sz="1800" b="1" dirty="0"/>
              <a:t>Work in up to 10 groups of 3 or 4 with at least 1 physics student per </a:t>
            </a:r>
            <a:r>
              <a:rPr lang="en-US" sz="1800" b="1" dirty="0" smtClean="0"/>
              <a:t>group</a:t>
            </a:r>
            <a:r>
              <a:rPr lang="en-US" sz="1800" b="1" dirty="0"/>
              <a:t> </a:t>
            </a:r>
            <a:r>
              <a:rPr lang="en-US" sz="1800" b="1" dirty="0" smtClean="0"/>
              <a:t>and no more than 2 shadows per group.</a:t>
            </a:r>
          </a:p>
          <a:p>
            <a:pPr lvl="1"/>
            <a:r>
              <a:rPr lang="en-US" sz="1800" b="1" dirty="0" smtClean="0"/>
              <a:t>Up to two groups per table or hotplate.</a:t>
            </a:r>
            <a:endParaRPr lang="en-US" sz="1800" b="1" dirty="0"/>
          </a:p>
          <a:p>
            <a:r>
              <a:rPr lang="en-US" sz="2000" b="1" dirty="0" smtClean="0"/>
              <a:t>Assignment:</a:t>
            </a:r>
            <a:r>
              <a:rPr lang="en-US" sz="2000" b="1" dirty="0"/>
              <a:t> </a:t>
            </a:r>
            <a:r>
              <a:rPr lang="en-US" sz="2000" b="1" dirty="0" smtClean="0"/>
              <a:t>  </a:t>
            </a:r>
            <a:r>
              <a:rPr lang="en-US" sz="2000" b="1" dirty="0" smtClean="0"/>
              <a:t>3.1 </a:t>
            </a:r>
            <a:r>
              <a:rPr lang="en-US" sz="2000" b="1" dirty="0"/>
              <a:t>lab report due </a:t>
            </a:r>
            <a:r>
              <a:rPr lang="en-US" sz="2000" b="1" dirty="0" smtClean="0"/>
              <a:t>Mar 19</a:t>
            </a:r>
            <a:endParaRPr lang="en-US" b="1" dirty="0"/>
          </a:p>
          <a:p>
            <a:pPr lvl="1"/>
            <a:endParaRPr lang="en-US" sz="1800" b="1" dirty="0" smtClean="0"/>
          </a:p>
          <a:p>
            <a:pPr marL="457200" lvl="1" indent="0">
              <a:buNone/>
            </a:pPr>
            <a:endParaRPr lang="en-US" sz="1800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80112" y="2311725"/>
            <a:ext cx="5495608" cy="409774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Agenda</a:t>
            </a:r>
            <a:endParaRPr lang="en-US" b="1" dirty="0"/>
          </a:p>
          <a:p>
            <a:pPr lvl="1"/>
            <a:r>
              <a:rPr lang="en-US" sz="1800" b="1" dirty="0" smtClean="0"/>
              <a:t>5 </a:t>
            </a:r>
            <a:r>
              <a:rPr lang="en-US" sz="1800" b="1" dirty="0"/>
              <a:t>Metals available to </a:t>
            </a:r>
            <a:r>
              <a:rPr lang="en-US" sz="1800" b="1" dirty="0" smtClean="0"/>
              <a:t>identify. </a:t>
            </a:r>
            <a:r>
              <a:rPr lang="en-US" sz="1800" b="1" u="sng" dirty="0" smtClean="0"/>
              <a:t>Record the letter</a:t>
            </a:r>
            <a:r>
              <a:rPr lang="en-US" sz="1800" b="1" dirty="0" smtClean="0"/>
              <a:t> of the metal sample you obtain </a:t>
            </a:r>
            <a:r>
              <a:rPr lang="en-US" b="1" dirty="0" smtClean="0"/>
              <a:t>(either as a single large sample or three smaller samples of about the same mass.)</a:t>
            </a:r>
          </a:p>
          <a:p>
            <a:pPr lvl="1"/>
            <a:r>
              <a:rPr lang="en-US" sz="1800" b="1" dirty="0" smtClean="0"/>
              <a:t>2 nested Styrofoam </a:t>
            </a:r>
            <a:r>
              <a:rPr lang="en-US" sz="1800" b="1" dirty="0"/>
              <a:t>cups with cardboard caps will be our calorimeters</a:t>
            </a:r>
            <a:r>
              <a:rPr lang="en-US" sz="1800" b="1" dirty="0" smtClean="0"/>
              <a:t>.</a:t>
            </a:r>
          </a:p>
          <a:p>
            <a:pPr lvl="1"/>
            <a:r>
              <a:rPr lang="en-US" sz="1800" b="1" dirty="0" smtClean="0"/>
              <a:t>No test tubes large enough for metals, use string instead to transfer metal to </a:t>
            </a:r>
            <a:r>
              <a:rPr lang="en-US" sz="1800" b="1" dirty="0" smtClean="0"/>
              <a:t>calorimeter.</a:t>
            </a:r>
            <a:endParaRPr lang="en-US" sz="1800" b="1" dirty="0"/>
          </a:p>
          <a:p>
            <a:pPr lvl="1"/>
            <a:r>
              <a:rPr lang="en-US" sz="1800" b="1" dirty="0" smtClean="0"/>
              <a:t>Thermometers located in draws. </a:t>
            </a:r>
          </a:p>
          <a:p>
            <a:pPr lvl="1"/>
            <a:r>
              <a:rPr lang="en-US" sz="1800" b="1" u="sng" dirty="0" smtClean="0"/>
              <a:t>Use only the 2 plastic grad cylinders for the density measurements!!</a:t>
            </a:r>
            <a:endParaRPr lang="en-US" sz="18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315199" y="1150772"/>
            <a:ext cx="3890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Physics folks: Get Prelab Initialed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Get </a:t>
            </a:r>
            <a:r>
              <a:rPr lang="en-US" b="1" dirty="0">
                <a:solidFill>
                  <a:schemeClr val="bg1"/>
                </a:solidFill>
              </a:rPr>
              <a:t>out Extra </a:t>
            </a:r>
            <a:r>
              <a:rPr lang="en-US" b="1" dirty="0" err="1">
                <a:solidFill>
                  <a:schemeClr val="bg1"/>
                </a:solidFill>
              </a:rPr>
              <a:t>Prac</a:t>
            </a:r>
            <a:r>
              <a:rPr lang="en-US" b="1" dirty="0">
                <a:solidFill>
                  <a:schemeClr val="bg1"/>
                </a:solidFill>
              </a:rPr>
              <a:t> HMK for </a:t>
            </a:r>
            <a:r>
              <a:rPr lang="en-US" b="1" dirty="0" smtClean="0">
                <a:solidFill>
                  <a:schemeClr val="bg1"/>
                </a:solidFill>
              </a:rPr>
              <a:t>check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37602</TotalTime>
  <Words>176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Physics 2 – March 12, 2019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394</cp:revision>
  <dcterms:created xsi:type="dcterms:W3CDTF">2015-08-11T02:33:52Z</dcterms:created>
  <dcterms:modified xsi:type="dcterms:W3CDTF">2019-03-14T04:27:19Z</dcterms:modified>
</cp:coreProperties>
</file>