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8" r:id="rId1"/>
  </p:sldMasterIdLst>
  <p:notesMasterIdLst>
    <p:notesMasterId r:id="rId3"/>
  </p:notesMasterIdLst>
  <p:sldIdLst>
    <p:sldId id="260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78" autoAdjust="0"/>
    <p:restoredTop sz="94660"/>
  </p:normalViewPr>
  <p:slideViewPr>
    <p:cSldViewPr snapToGrid="0">
      <p:cViewPr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09D5B6E-D81F-4A44-9AFD-8AFB682B1EF3}" type="datetimeFigureOut">
              <a:rPr lang="en-US" smtClean="0"/>
              <a:t>3/11/2019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38496F9-DF15-414D-8FC5-6548B61272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87356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E748362D-825D-4A82-A0AE-0E1171E04A9C}" type="datetimeFigureOut">
              <a:rPr lang="en-US" smtClean="0"/>
              <a:t>3/11/2019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00820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3/11/2019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02036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3/11/2019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470529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3/11/2019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861188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3/11/2019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821231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3/11/2019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247250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3/11/2019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452391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E748362D-825D-4A82-A0AE-0E1171E04A9C}" type="datetimeFigureOut">
              <a:rPr lang="en-US" smtClean="0"/>
              <a:t>3/11/2019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822812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E748362D-825D-4A82-A0AE-0E1171E04A9C}" type="datetimeFigureOut">
              <a:rPr lang="en-US" smtClean="0"/>
              <a:t>3/11/2019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63964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3/11/2019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44620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3/11/2019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3850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3/11/2019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47681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3/11/2019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33286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3/11/2019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62508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3/11/2019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46520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3/11/2019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76821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3/11/2019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19069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E748362D-825D-4A82-A0AE-0E1171E04A9C}" type="datetimeFigureOut">
              <a:rPr lang="en-US" smtClean="0"/>
              <a:t>3/11/2019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27783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9" r:id="rId1"/>
    <p:sldLayoutId id="2147483860" r:id="rId2"/>
    <p:sldLayoutId id="2147483861" r:id="rId3"/>
    <p:sldLayoutId id="2147483862" r:id="rId4"/>
    <p:sldLayoutId id="2147483863" r:id="rId5"/>
    <p:sldLayoutId id="2147483864" r:id="rId6"/>
    <p:sldLayoutId id="2147483865" r:id="rId7"/>
    <p:sldLayoutId id="2147483866" r:id="rId8"/>
    <p:sldLayoutId id="2147483867" r:id="rId9"/>
    <p:sldLayoutId id="2147483868" r:id="rId10"/>
    <p:sldLayoutId id="2147483869" r:id="rId11"/>
    <p:sldLayoutId id="2147483870" r:id="rId12"/>
    <p:sldLayoutId id="2147483871" r:id="rId13"/>
    <p:sldLayoutId id="2147483872" r:id="rId14"/>
    <p:sldLayoutId id="2147483873" r:id="rId15"/>
    <p:sldLayoutId id="2147483874" r:id="rId16"/>
    <p:sldLayoutId id="2147483875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Physics 2 – </a:t>
            </a:r>
            <a:r>
              <a:rPr lang="en-US" dirty="0" smtClean="0"/>
              <a:t>March 12, 2019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9451" y="2467572"/>
            <a:ext cx="5708469" cy="3786052"/>
          </a:xfrm>
        </p:spPr>
        <p:txBody>
          <a:bodyPr>
            <a:noAutofit/>
          </a:bodyPr>
          <a:lstStyle/>
          <a:p>
            <a:r>
              <a:rPr lang="en-US" sz="2000" b="1" dirty="0" smtClean="0"/>
              <a:t>Do Now (no slip to complete) – </a:t>
            </a:r>
          </a:p>
          <a:p>
            <a:pPr lvl="1"/>
            <a:r>
              <a:rPr lang="en-US" sz="2000" b="1" dirty="0" smtClean="0"/>
              <a:t>Collect materials and get </a:t>
            </a:r>
            <a:r>
              <a:rPr lang="en-US" sz="2000" b="1" dirty="0" smtClean="0"/>
              <a:t>started boiling water right away!!!</a:t>
            </a:r>
            <a:endParaRPr lang="en-US" sz="2000" b="1" dirty="0" smtClean="0"/>
          </a:p>
          <a:p>
            <a:r>
              <a:rPr lang="en-US" sz="2200" b="1" dirty="0" smtClean="0"/>
              <a:t>Today’s </a:t>
            </a:r>
            <a:r>
              <a:rPr lang="en-US" sz="2200" b="1" dirty="0" smtClean="0"/>
              <a:t>Objective </a:t>
            </a:r>
            <a:r>
              <a:rPr lang="en-US" sz="2200" b="1" dirty="0"/>
              <a:t>– </a:t>
            </a:r>
          </a:p>
          <a:p>
            <a:pPr lvl="1"/>
            <a:r>
              <a:rPr lang="en-US" sz="1800" b="1" dirty="0" smtClean="0"/>
              <a:t>3.1 Thermal Physics Required Lab </a:t>
            </a:r>
            <a:endParaRPr lang="en-US" sz="1800" b="1" dirty="0" smtClean="0"/>
          </a:p>
          <a:p>
            <a:pPr lvl="1"/>
            <a:r>
              <a:rPr lang="en-US" sz="1800" b="1" dirty="0"/>
              <a:t>Perform the lab with Shadow help</a:t>
            </a:r>
          </a:p>
          <a:p>
            <a:pPr lvl="1"/>
            <a:r>
              <a:rPr lang="en-US" sz="1800" b="1" dirty="0"/>
              <a:t>Work in up to 10 groups of 3 or 4 with at least 1 physics student per </a:t>
            </a:r>
            <a:r>
              <a:rPr lang="en-US" sz="1800" b="1" dirty="0" smtClean="0"/>
              <a:t>group</a:t>
            </a:r>
            <a:r>
              <a:rPr lang="en-US" sz="1800" b="1" dirty="0"/>
              <a:t> </a:t>
            </a:r>
            <a:r>
              <a:rPr lang="en-US" sz="1800" b="1" dirty="0" smtClean="0"/>
              <a:t>and no more than 2 shadows per group.</a:t>
            </a:r>
          </a:p>
          <a:p>
            <a:pPr lvl="1"/>
            <a:r>
              <a:rPr lang="en-US" sz="1800" b="1" dirty="0" smtClean="0"/>
              <a:t>Up to two groups per table or hotplate.</a:t>
            </a:r>
            <a:endParaRPr lang="en-US" sz="1800" b="1" dirty="0"/>
          </a:p>
          <a:p>
            <a:r>
              <a:rPr lang="en-US" sz="2000" b="1" dirty="0" smtClean="0"/>
              <a:t>Assignment:</a:t>
            </a:r>
            <a:r>
              <a:rPr lang="en-US" sz="2000" b="1" dirty="0"/>
              <a:t> </a:t>
            </a:r>
            <a:r>
              <a:rPr lang="en-US" sz="2000" b="1" dirty="0" smtClean="0"/>
              <a:t>  </a:t>
            </a:r>
            <a:r>
              <a:rPr lang="en-US" sz="2000" b="1" dirty="0" smtClean="0"/>
              <a:t>3.1 </a:t>
            </a:r>
            <a:r>
              <a:rPr lang="en-US" sz="2000" b="1" dirty="0"/>
              <a:t>lab report due </a:t>
            </a:r>
            <a:r>
              <a:rPr lang="en-US" sz="2000" b="1" dirty="0" smtClean="0"/>
              <a:t>Mar 19</a:t>
            </a:r>
            <a:endParaRPr lang="en-US" b="1" dirty="0"/>
          </a:p>
          <a:p>
            <a:pPr lvl="1"/>
            <a:endParaRPr lang="en-US" sz="1800" b="1" dirty="0" smtClean="0"/>
          </a:p>
          <a:p>
            <a:pPr marL="457200" lvl="1" indent="0">
              <a:buNone/>
            </a:pPr>
            <a:endParaRPr lang="en-US" sz="1800" b="1" dirty="0" smtClean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5980112" y="2311725"/>
            <a:ext cx="5495608" cy="4097746"/>
          </a:xfrm>
        </p:spPr>
        <p:txBody>
          <a:bodyPr>
            <a:noAutofit/>
          </a:bodyPr>
          <a:lstStyle/>
          <a:p>
            <a:r>
              <a:rPr lang="en-US" sz="2000" b="1" dirty="0" smtClean="0"/>
              <a:t>Agenda</a:t>
            </a:r>
            <a:endParaRPr lang="en-US" b="1" dirty="0"/>
          </a:p>
          <a:p>
            <a:pPr lvl="1"/>
            <a:r>
              <a:rPr lang="en-US" sz="1800" b="1" dirty="0" smtClean="0"/>
              <a:t>5 </a:t>
            </a:r>
            <a:r>
              <a:rPr lang="en-US" sz="1800" b="1" dirty="0"/>
              <a:t>Metals available to </a:t>
            </a:r>
            <a:r>
              <a:rPr lang="en-US" sz="1800" b="1" dirty="0" smtClean="0"/>
              <a:t>identify. </a:t>
            </a:r>
            <a:r>
              <a:rPr lang="en-US" sz="1800" b="1" u="sng" dirty="0" smtClean="0"/>
              <a:t>Record the letter</a:t>
            </a:r>
            <a:r>
              <a:rPr lang="en-US" sz="1800" b="1" dirty="0" smtClean="0"/>
              <a:t> of the metal sample you obtain </a:t>
            </a:r>
            <a:r>
              <a:rPr lang="en-US" b="1" dirty="0" smtClean="0"/>
              <a:t>(either as a single large sample or three smaller samples of about the same mass.)</a:t>
            </a:r>
          </a:p>
          <a:p>
            <a:pPr lvl="1"/>
            <a:r>
              <a:rPr lang="en-US" sz="1800" b="1" dirty="0" smtClean="0"/>
              <a:t>2 nested Styrofoam </a:t>
            </a:r>
            <a:r>
              <a:rPr lang="en-US" sz="1800" b="1" dirty="0"/>
              <a:t>cups with cardboard caps will be our calorimeters</a:t>
            </a:r>
            <a:r>
              <a:rPr lang="en-US" sz="1800" b="1" dirty="0" smtClean="0"/>
              <a:t>.</a:t>
            </a:r>
          </a:p>
          <a:p>
            <a:pPr lvl="1"/>
            <a:r>
              <a:rPr lang="en-US" sz="1800" b="1" dirty="0" smtClean="0"/>
              <a:t>No test tubes large enough for metals, use string instead to transfer metal to </a:t>
            </a:r>
            <a:r>
              <a:rPr lang="en-US" sz="1800" b="1" dirty="0" smtClean="0"/>
              <a:t>calorimeter.</a:t>
            </a:r>
            <a:endParaRPr lang="en-US" sz="1800" b="1" dirty="0"/>
          </a:p>
          <a:p>
            <a:pPr lvl="1"/>
            <a:r>
              <a:rPr lang="en-US" sz="1800" b="1" dirty="0" smtClean="0"/>
              <a:t>Thermometers located in draws. </a:t>
            </a:r>
          </a:p>
          <a:p>
            <a:pPr lvl="1"/>
            <a:r>
              <a:rPr lang="en-US" sz="1800" b="1" u="sng" dirty="0" smtClean="0"/>
              <a:t>Use only the 2 plastic grad cylinders for the density measurements!!</a:t>
            </a:r>
            <a:endParaRPr lang="en-US" sz="1800" b="1" u="sng" dirty="0"/>
          </a:p>
        </p:txBody>
      </p:sp>
      <p:sp>
        <p:nvSpPr>
          <p:cNvPr id="4" name="TextBox 3"/>
          <p:cNvSpPr txBox="1"/>
          <p:nvPr/>
        </p:nvSpPr>
        <p:spPr>
          <a:xfrm>
            <a:off x="7315199" y="1150772"/>
            <a:ext cx="389080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chemeClr val="bg1"/>
                </a:solidFill>
              </a:rPr>
              <a:t>Physics folks: Get Prelab Initialed</a:t>
            </a:r>
          </a:p>
          <a:p>
            <a:r>
              <a:rPr lang="en-US" b="1" dirty="0" smtClean="0">
                <a:solidFill>
                  <a:schemeClr val="bg1"/>
                </a:solidFill>
              </a:rPr>
              <a:t>Get </a:t>
            </a:r>
            <a:r>
              <a:rPr lang="en-US" b="1" dirty="0">
                <a:solidFill>
                  <a:schemeClr val="bg1"/>
                </a:solidFill>
              </a:rPr>
              <a:t>out Extra </a:t>
            </a:r>
            <a:r>
              <a:rPr lang="en-US" b="1" dirty="0" err="1">
                <a:solidFill>
                  <a:schemeClr val="bg1"/>
                </a:solidFill>
              </a:rPr>
              <a:t>Prac</a:t>
            </a:r>
            <a:r>
              <a:rPr lang="en-US" b="1" dirty="0">
                <a:solidFill>
                  <a:schemeClr val="bg1"/>
                </a:solidFill>
              </a:rPr>
              <a:t> HMK for </a:t>
            </a:r>
            <a:r>
              <a:rPr lang="en-US" b="1" dirty="0" smtClean="0">
                <a:solidFill>
                  <a:schemeClr val="bg1"/>
                </a:solidFill>
              </a:rPr>
              <a:t>check</a:t>
            </a:r>
            <a:endParaRPr lang="en-US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0389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Blue II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37602</TotalTime>
  <Words>176</Words>
  <Application>Microsoft Office PowerPoint</Application>
  <PresentationFormat>Widescreen</PresentationFormat>
  <Paragraphs>17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Century Gothic</vt:lpstr>
      <vt:lpstr>Wingdings 3</vt:lpstr>
      <vt:lpstr>Ion Boardroom</vt:lpstr>
      <vt:lpstr>Physics 2 – March 12, 2019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1818 ACC Chemistry</dc:title>
  <dc:creator>Melissa Triplett</dc:creator>
  <cp:lastModifiedBy>Triplett, Melissa J.</cp:lastModifiedBy>
  <cp:revision>394</cp:revision>
  <dcterms:created xsi:type="dcterms:W3CDTF">2015-08-11T02:33:52Z</dcterms:created>
  <dcterms:modified xsi:type="dcterms:W3CDTF">2019-03-14T04:27:19Z</dcterms:modified>
</cp:coreProperties>
</file>